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EA41B-930F-447D-8A23-080FFCAE8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B0DFF4-1FF9-43BE-BA0D-72BF25DD9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F9756-38D4-4035-9CDB-B60AB617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F9B8C-3EBD-4260-B8AE-7A6FCB4F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57141-E07A-4986-BF2E-3992490D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135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ECE13-2182-4E1E-84FA-E62E0568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5BB9F4-C3DB-4FBE-BD12-548FF645B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ED73F8-935A-4BA9-8882-9D180EBE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B949D-9CFF-4663-9196-FB5039BF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91D390-DB77-4A6F-8ED3-42012231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B987CB-66E5-45B8-84E4-8DB955FF1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8C0C6C-BBA7-424A-8EA0-C2AD8DF80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82A86-84AD-4F98-8843-B8DEE2A8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E4D41-C99E-4B40-83DA-587A864D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72CAF1-BA16-4020-8187-93CA928B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27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2F03-5518-4998-92DA-AFD34D70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FC9D8-D4B6-4A09-A635-6F6778E6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91D9D4-2775-4823-A4F8-6EEC25B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571F5-F63F-49BE-A098-082C9810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90712-C7DE-423A-B4A9-BCD06E52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61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EB94-FE22-41AF-A99F-28B777FB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68661-F646-4ACD-AB56-C2DBDCA3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D99BB1-AC09-4DD3-80B0-BBF7F0EB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78A72-A55B-4F11-8D80-9D87287D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8F924-FF84-49AC-9847-0C8A2DCC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389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F25B9-9EDF-486A-BADD-AA000F87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D7ECEC-5025-4677-8F1E-EC05EEDFE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49C075-FD43-49B9-AB47-ABC891BC6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92B1C5-1BA6-4F4E-B840-E04EBB950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03C2E5-A9C7-48E3-AA9F-FBD2FC9B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39219-19C6-44F6-8D17-34CF0620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737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9F11-6615-4E4E-BF5F-53F7251B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FC28B8-C9F9-4B15-894F-AFD501DA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A4B990-FAE0-4544-8A2D-3DEF3899B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44FEA9-A685-4250-9EBC-9B4F9B1C3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C214F3C-D56C-4AB6-9280-49870995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F9146E-017C-47EE-8EAB-F4168015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DB2A3C-D7D5-443D-A142-B6D21720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F7B29A-756E-4EEF-AA4E-1E208AFB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63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09E80-7817-457B-9B18-5423E064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A310D4-5F67-4413-929F-4354A6F8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8CCF2E-AA7E-4F61-81BE-EA77FD34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27CC9A-FB3A-4CCC-A01B-ACC97297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251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120234-C021-4E5F-91B0-86EF9567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42FEB8-AD1C-417A-BE52-160B8B51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C7CAC0-6965-4D7E-8A95-A1F62B33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14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5089B-C0BE-43F7-83E4-41A63215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5AC1D5-E5AE-4A9C-9DE0-F05500770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2B0D37-AED2-4EAC-A8DB-747C0E8F2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6B8465-85DA-4845-88D3-394C0B6F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8D8DDD-08F3-4ABF-99E3-E99B35C5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50717F-2090-4705-B969-BDDC4B0B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5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1019E-D864-4A4F-87FA-97FA130E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C98D15-2CAA-4017-8A79-874AB3BAA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742848-0CDF-43AB-8533-AB1514C9E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FEF797-51BC-4527-BC44-9F680F38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933D80-AB2D-40E8-B66B-82F5CBDB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A562E9-AF18-471A-B3E3-2A68F49E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828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AC144A-C103-437F-A588-F1566E0B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CF1D5-28BB-47AE-A882-6A7CCBF30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D90D52-8A81-4F67-9737-1C9F0230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73A6C-AF16-450C-A873-2FDA828C6FF2}" type="datetimeFigureOut">
              <a:rPr lang="es-CO" smtClean="0"/>
              <a:t>26/12/2020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078485-E26B-4F80-B172-A5E66F4B9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5C7121-598C-4843-8B3E-024386E24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ED654-05BF-4F5C-B9F6-C073C473FC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825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EEFF-05F4-4B11-B93F-C4B53794C3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F9759F-E7BD-4933-BBEF-A0B1B1C21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739C43-1717-431C-A229-91C450BA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5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DB6B-FBB8-49D0-97F0-7259508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C1736-9CB2-4DF9-8412-2762E2A25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CDF5C2-B5A9-4412-B387-480566CC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6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7A923-B8AD-46C1-A1D0-544179C0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52A72-50A3-47EE-9B6D-2C170A64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4F01A9-C2F3-4A9B-AF66-9E06CA01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8F2C9-6007-41EF-8E97-484E8CD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F56A2C-A495-4686-9CA1-20DCBDFB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A60846-A920-4CCE-A21E-5D6A5FF8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F145F-AEC2-4D0D-ADF5-F89FFDC5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E6316-0FF0-413E-8F84-FCBD4100A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D3EBEC-2A5D-4B15-9AC3-B1F86DC0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497A0-DBAD-4F25-AADE-662F4BAA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9ECC57-F831-43F4-A156-AB2C18A8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BA4A12-EE7A-44A3-AE86-91003646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212F8-140E-47AF-AEF0-5BF717FC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168DC6-7714-49AE-9B4E-6A1BC7A1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B0CB0-F3C1-496C-9624-F343444D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3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2A7D-276F-48C1-9B32-67E738C5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5540F-A4BF-4D34-9908-B5BC83C8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58191-5C25-4530-9206-BA473871E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38D20-3354-4E63-AA6C-4ADAD62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B996B7-456C-47CB-BFAB-C654D1E10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6AB5A6-2E83-4707-AE3A-27E1EB48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F0818-6C29-4F3F-A655-D803C060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A89E2-E1D5-4CBA-B5E5-D0681BE60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9D4D4A-9E16-4229-80AE-15CE0A42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2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B4AA9-E214-476A-81F7-3A4A5A44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D9660-88E9-4765-B7C8-CC4A8569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4D2345-79A5-4D38-85A8-7CD0F322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FDB3B-D4FB-482D-AF34-C61A6849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B76090-E45E-4498-A576-CA3720C2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4A8F66-ECE4-4739-9EAB-CD2C2693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6AE88-F452-485E-8B0C-CB4263F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2009D3-CBD3-455B-B14A-FD9143F4D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72F243-361E-46CA-8F8C-443EDA92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AE54A-3702-4F78-9A83-A1084A86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9CF27C-D56F-499F-9315-C1747C13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480C01-8C6D-4BFF-8FD2-73D75FA6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C5DFB-7A5D-4BE9-9578-B98325BB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4E287-F41B-41C8-9315-9963F23FC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8F7FC0-1B5D-4EFB-A928-43F63ADC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4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6E245-2C07-48E8-9B7F-A3AB1BDD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336605-4C44-455E-B3E1-671008AF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520066-5C03-4D59-AA55-C3444DEE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E403F-B07A-4DFA-8B8F-B88F8DD7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11900E-3690-4A42-8632-05FD02B7D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89308B-E585-4E79-8C6C-CCEF551D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1B90C-5B39-4FCB-A2CF-795B66BA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5B001-8A2A-45D0-B9E1-E139C1F1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15E02B-8C8C-4C9A-A665-0A574FE7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1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1A271-E42C-46DE-81DD-7ABA9E6D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48600-823E-46E4-971C-137257C9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D500BF-2B52-47E3-8F5D-E132C00C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3CEF3-F51F-4C60-9DD0-08B5324A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BF4B4-A139-42AC-971C-02F21610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3436D-DEBD-48E7-AFF6-F3D021C1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573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</dc:creator>
  <cp:lastModifiedBy>DIANA</cp:lastModifiedBy>
  <cp:revision>1</cp:revision>
  <dcterms:created xsi:type="dcterms:W3CDTF">2020-12-27T04:21:20Z</dcterms:created>
  <dcterms:modified xsi:type="dcterms:W3CDTF">2020-12-27T04:26:09Z</dcterms:modified>
</cp:coreProperties>
</file>